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2" r:id="rId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4677"/>
    <a:srgbClr val="D3594B"/>
    <a:srgbClr val="D2875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ugenio Koutsovitis" userId="da11ce8fad5da0e9" providerId="LiveId" clId="{791157A8-35DE-4F08-A2E3-2AB4A1D5FC2E}"/>
    <pc:docChg chg="undo custSel delSld modSld">
      <pc:chgData name="Eugenio Koutsovitis" userId="da11ce8fad5da0e9" providerId="LiveId" clId="{791157A8-35DE-4F08-A2E3-2AB4A1D5FC2E}" dt="2025-09-16T20:38:53.998" v="2" actId="47"/>
      <pc:docMkLst>
        <pc:docMk/>
      </pc:docMkLst>
      <pc:sldChg chg="del">
        <pc:chgData name="Eugenio Koutsovitis" userId="da11ce8fad5da0e9" providerId="LiveId" clId="{791157A8-35DE-4F08-A2E3-2AB4A1D5FC2E}" dt="2025-09-16T20:38:53.998" v="2" actId="47"/>
        <pc:sldMkLst>
          <pc:docMk/>
          <pc:sldMk cId="3577397910" sldId="263"/>
        </pc:sldMkLst>
      </pc:sldChg>
      <pc:sldChg chg="modSp mod">
        <pc:chgData name="Eugenio Koutsovitis" userId="da11ce8fad5da0e9" providerId="LiveId" clId="{791157A8-35DE-4F08-A2E3-2AB4A1D5FC2E}" dt="2025-09-16T20:36:15.807" v="1" actId="1076"/>
        <pc:sldMkLst>
          <pc:docMk/>
          <pc:sldMk cId="251380708" sldId="264"/>
        </pc:sldMkLst>
        <pc:picChg chg="mod">
          <ac:chgData name="Eugenio Koutsovitis" userId="da11ce8fad5da0e9" providerId="LiveId" clId="{791157A8-35DE-4F08-A2E3-2AB4A1D5FC2E}" dt="2025-09-16T20:36:15.807" v="1" actId="1076"/>
          <ac:picMkLst>
            <pc:docMk/>
            <pc:sldMk cId="251380708" sldId="264"/>
            <ac:picMk id="11" creationId="{D2DCE04A-CB05-F735-D67F-41B6233C10EE}"/>
          </ac:picMkLst>
        </pc:picChg>
      </pc:sldChg>
    </pc:docChg>
  </pc:docChgLst>
  <pc:docChgLst>
    <pc:chgData name="Eugenio Koutsovitis" userId="da11ce8fad5da0e9" providerId="LiveId" clId="{639BD95A-5F1C-4BE8-BA3C-64E27816EB2E}"/>
    <pc:docChg chg="undo custSel addSld delSld modSld">
      <pc:chgData name="Eugenio Koutsovitis" userId="da11ce8fad5da0e9" providerId="LiveId" clId="{639BD95A-5F1C-4BE8-BA3C-64E27816EB2E}" dt="2025-08-27T13:21:39.525" v="275" actId="167"/>
      <pc:docMkLst>
        <pc:docMk/>
      </pc:docMkLst>
      <pc:sldChg chg="del">
        <pc:chgData name="Eugenio Koutsovitis" userId="da11ce8fad5da0e9" providerId="LiveId" clId="{639BD95A-5F1C-4BE8-BA3C-64E27816EB2E}" dt="2025-08-26T23:07:11.756" v="123" actId="47"/>
        <pc:sldMkLst>
          <pc:docMk/>
          <pc:sldMk cId="1982957484" sldId="256"/>
        </pc:sldMkLst>
      </pc:sldChg>
      <pc:sldChg chg="addSp delSp modSp mod">
        <pc:chgData name="Eugenio Koutsovitis" userId="da11ce8fad5da0e9" providerId="LiveId" clId="{639BD95A-5F1C-4BE8-BA3C-64E27816EB2E}" dt="2025-08-27T13:21:29.065" v="272" actId="167"/>
        <pc:sldMkLst>
          <pc:docMk/>
          <pc:sldMk cId="2104881084" sldId="257"/>
        </pc:sldMkLst>
        <pc:picChg chg="add mod ord">
          <ac:chgData name="Eugenio Koutsovitis" userId="da11ce8fad5da0e9" providerId="LiveId" clId="{639BD95A-5F1C-4BE8-BA3C-64E27816EB2E}" dt="2025-08-27T13:21:29.065" v="272" actId="167"/>
          <ac:picMkLst>
            <pc:docMk/>
            <pc:sldMk cId="2104881084" sldId="257"/>
            <ac:picMk id="6" creationId="{68B1D3E8-2291-84C1-E507-4B6338FB1D1E}"/>
          </ac:picMkLst>
        </pc:picChg>
      </pc:sldChg>
      <pc:sldChg chg="del">
        <pc:chgData name="Eugenio Koutsovitis" userId="da11ce8fad5da0e9" providerId="LiveId" clId="{639BD95A-5F1C-4BE8-BA3C-64E27816EB2E}" dt="2025-08-26T23:10:46.053" v="158" actId="47"/>
        <pc:sldMkLst>
          <pc:docMk/>
          <pc:sldMk cId="2420439148" sldId="258"/>
        </pc:sldMkLst>
      </pc:sldChg>
      <pc:sldChg chg="addSp delSp modSp del mod">
        <pc:chgData name="Eugenio Koutsovitis" userId="da11ce8fad5da0e9" providerId="LiveId" clId="{639BD95A-5F1C-4BE8-BA3C-64E27816EB2E}" dt="2025-08-26T23:29:13.913" v="183" actId="47"/>
        <pc:sldMkLst>
          <pc:docMk/>
          <pc:sldMk cId="1520772187" sldId="259"/>
        </pc:sldMkLst>
      </pc:sldChg>
      <pc:sldChg chg="del">
        <pc:chgData name="Eugenio Koutsovitis" userId="da11ce8fad5da0e9" providerId="LiveId" clId="{639BD95A-5F1C-4BE8-BA3C-64E27816EB2E}" dt="2025-08-26T23:10:09.907" v="150" actId="47"/>
        <pc:sldMkLst>
          <pc:docMk/>
          <pc:sldMk cId="2367364073" sldId="260"/>
        </pc:sldMkLst>
      </pc:sldChg>
      <pc:sldChg chg="del">
        <pc:chgData name="Eugenio Koutsovitis" userId="da11ce8fad5da0e9" providerId="LiveId" clId="{639BD95A-5F1C-4BE8-BA3C-64E27816EB2E}" dt="2025-08-26T23:10:46.906" v="159" actId="47"/>
        <pc:sldMkLst>
          <pc:docMk/>
          <pc:sldMk cId="2780130731" sldId="261"/>
        </pc:sldMkLst>
      </pc:sldChg>
      <pc:sldChg chg="addSp delSp modSp new mod">
        <pc:chgData name="Eugenio Koutsovitis" userId="da11ce8fad5da0e9" providerId="LiveId" clId="{639BD95A-5F1C-4BE8-BA3C-64E27816EB2E}" dt="2025-08-27T13:21:39.525" v="275" actId="167"/>
        <pc:sldMkLst>
          <pc:docMk/>
          <pc:sldMk cId="1951450544" sldId="262"/>
        </pc:sldMkLst>
        <pc:spChg chg="add mod">
          <ac:chgData name="Eugenio Koutsovitis" userId="da11ce8fad5da0e9" providerId="LiveId" clId="{639BD95A-5F1C-4BE8-BA3C-64E27816EB2E}" dt="2025-08-26T23:10:43.029" v="157" actId="207"/>
          <ac:spMkLst>
            <pc:docMk/>
            <pc:sldMk cId="1951450544" sldId="262"/>
            <ac:spMk id="11" creationId="{B7ED8C60-D189-7642-D0B5-EEE0F0F30715}"/>
          </ac:spMkLst>
        </pc:spChg>
        <pc:picChg chg="add mod ord">
          <ac:chgData name="Eugenio Koutsovitis" userId="da11ce8fad5da0e9" providerId="LiveId" clId="{639BD95A-5F1C-4BE8-BA3C-64E27816EB2E}" dt="2025-08-27T13:21:39.525" v="275" actId="167"/>
          <ac:picMkLst>
            <pc:docMk/>
            <pc:sldMk cId="1951450544" sldId="262"/>
            <ac:picMk id="3" creationId="{1CCCE05E-11DC-BA6E-1649-0025318A79E1}"/>
          </ac:picMkLst>
        </pc:picChg>
        <pc:picChg chg="add mod modCrop">
          <ac:chgData name="Eugenio Koutsovitis" userId="da11ce8fad5da0e9" providerId="LiveId" clId="{639BD95A-5F1C-4BE8-BA3C-64E27816EB2E}" dt="2025-08-26T23:26:38.228" v="170" actId="1076"/>
          <ac:picMkLst>
            <pc:docMk/>
            <pc:sldMk cId="1951450544" sldId="262"/>
            <ac:picMk id="12" creationId="{225DE787-AE49-655E-75D1-B2B11718D71D}"/>
          </ac:picMkLst>
        </pc:picChg>
      </pc:sldChg>
      <pc:sldChg chg="addSp delSp modSp add mod">
        <pc:chgData name="Eugenio Koutsovitis" userId="da11ce8fad5da0e9" providerId="LiveId" clId="{639BD95A-5F1C-4BE8-BA3C-64E27816EB2E}" dt="2025-08-27T13:20:22.532" v="254" actId="14100"/>
        <pc:sldMkLst>
          <pc:docMk/>
          <pc:sldMk cId="3577397910" sldId="263"/>
        </pc:sldMkLst>
      </pc:sldChg>
      <pc:sldChg chg="addSp delSp modSp new mod">
        <pc:chgData name="Eugenio Koutsovitis" userId="da11ce8fad5da0e9" providerId="LiveId" clId="{639BD95A-5F1C-4BE8-BA3C-64E27816EB2E}" dt="2025-08-27T13:20:52.013" v="261" actId="1076"/>
        <pc:sldMkLst>
          <pc:docMk/>
          <pc:sldMk cId="251380708" sldId="264"/>
        </pc:sldMkLst>
        <pc:spChg chg="add mod">
          <ac:chgData name="Eugenio Koutsovitis" userId="da11ce8fad5da0e9" providerId="LiveId" clId="{639BD95A-5F1C-4BE8-BA3C-64E27816EB2E}" dt="2025-08-26T23:31:11.613" v="217"/>
          <ac:spMkLst>
            <pc:docMk/>
            <pc:sldMk cId="251380708" sldId="264"/>
            <ac:spMk id="7" creationId="{105DAB2F-ECE4-341A-5457-CFCDCB66923A}"/>
          </ac:spMkLst>
        </pc:spChg>
        <pc:spChg chg="add mod">
          <ac:chgData name="Eugenio Koutsovitis" userId="da11ce8fad5da0e9" providerId="LiveId" clId="{639BD95A-5F1C-4BE8-BA3C-64E27816EB2E}" dt="2025-08-26T23:31:11.613" v="217"/>
          <ac:spMkLst>
            <pc:docMk/>
            <pc:sldMk cId="251380708" sldId="264"/>
            <ac:spMk id="8" creationId="{5AAD8DAC-EC80-0A42-46B0-21A8D8A4634E}"/>
          </ac:spMkLst>
        </pc:spChg>
        <pc:picChg chg="add mod">
          <ac:chgData name="Eugenio Koutsovitis" userId="da11ce8fad5da0e9" providerId="LiveId" clId="{639BD95A-5F1C-4BE8-BA3C-64E27816EB2E}" dt="2025-08-27T13:20:52.013" v="261" actId="1076"/>
          <ac:picMkLst>
            <pc:docMk/>
            <pc:sldMk cId="251380708" sldId="264"/>
            <ac:picMk id="11" creationId="{D2DCE04A-CB05-F735-D67F-41B6233C10EE}"/>
          </ac:picMkLst>
        </pc:picChg>
      </pc:sldChg>
    </pc:docChg>
  </pc:docChgLst>
  <pc:docChgLst>
    <pc:chgData name="Eugenio Koutsovitis" userId="da11ce8fad5da0e9" providerId="LiveId" clId="{12A0F74F-8963-437E-8DFC-B9B3BBBC3640}"/>
    <pc:docChg chg="undo custSel addSld modSld sldOrd">
      <pc:chgData name="Eugenio Koutsovitis" userId="da11ce8fad5da0e9" providerId="LiveId" clId="{12A0F74F-8963-437E-8DFC-B9B3BBBC3640}" dt="2025-01-24T14:48:35.508" v="313" actId="6549"/>
      <pc:docMkLst>
        <pc:docMk/>
      </pc:docMkLst>
      <pc:sldChg chg="modSp mod">
        <pc:chgData name="Eugenio Koutsovitis" userId="da11ce8fad5da0e9" providerId="LiveId" clId="{12A0F74F-8963-437E-8DFC-B9B3BBBC3640}" dt="2025-01-24T14:18:31.300" v="21" actId="1076"/>
        <pc:sldMkLst>
          <pc:docMk/>
          <pc:sldMk cId="1982957484" sldId="256"/>
        </pc:sldMkLst>
      </pc:sldChg>
      <pc:sldChg chg="modSp mod">
        <pc:chgData name="Eugenio Koutsovitis" userId="da11ce8fad5da0e9" providerId="LiveId" clId="{12A0F74F-8963-437E-8DFC-B9B3BBBC3640}" dt="2025-01-24T14:16:32.985" v="3" actId="1076"/>
        <pc:sldMkLst>
          <pc:docMk/>
          <pc:sldMk cId="2104881084" sldId="257"/>
        </pc:sldMkLst>
      </pc:sldChg>
      <pc:sldChg chg="addSp delSp modSp new mod ord">
        <pc:chgData name="Eugenio Koutsovitis" userId="da11ce8fad5da0e9" providerId="LiveId" clId="{12A0F74F-8963-437E-8DFC-B9B3BBBC3640}" dt="2025-01-24T14:48:35.508" v="313" actId="6549"/>
        <pc:sldMkLst>
          <pc:docMk/>
          <pc:sldMk cId="1520772187" sldId="259"/>
        </pc:sldMkLst>
      </pc:sldChg>
      <pc:sldChg chg="addSp modSp new mod">
        <pc:chgData name="Eugenio Koutsovitis" userId="da11ce8fad5da0e9" providerId="LiveId" clId="{12A0F74F-8963-437E-8DFC-B9B3BBBC3640}" dt="2025-01-24T14:34:14.470" v="283"/>
        <pc:sldMkLst>
          <pc:docMk/>
          <pc:sldMk cId="2367364073" sldId="260"/>
        </pc:sldMkLst>
      </pc:sldChg>
      <pc:sldChg chg="addSp modSp new mod">
        <pc:chgData name="Eugenio Koutsovitis" userId="da11ce8fad5da0e9" providerId="LiveId" clId="{12A0F74F-8963-437E-8DFC-B9B3BBBC3640}" dt="2025-01-24T14:35:40.162" v="295" actId="207"/>
        <pc:sldMkLst>
          <pc:docMk/>
          <pc:sldMk cId="2780130731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190768-8AB4-3B85-6C8E-51B93CC8AA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40D31A0-BAF8-778A-9362-2ED57D3AF3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760A96-96D8-897D-574F-1C89C366A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6F7888-3549-D973-9ACA-D37CEBE6F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6A96A9-3011-A6D4-FE1A-13A437C94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22438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693309-4004-03C1-4900-116FE9ED6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40AC66B-7F6B-05B2-7DD4-D1C4A6A44B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8A08EF-5FED-E472-1A8C-86E7646CE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DF57BDC-BA1D-0302-852B-B5881943C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DF40CC-706D-88CE-90B9-921386F4E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8960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5A6C254-AD70-FEAC-2811-E60B85589C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5368C5A-424E-D61B-90C1-4412F406ED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8E8C2F-936C-9070-ECB9-E8C0166FF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8F00DD-4DDD-2F2B-4852-26C58D7C2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8932CB-6681-DD11-37B1-8525BD592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9102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7718AE-A218-9923-52C4-0988856D5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B60042-2F0C-2F1F-A9AE-5F416E5296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7747A9-29A4-422C-71D9-060E66CC4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51C065-E067-348E-13C9-A4060A78F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ADF37B2-14C3-ED18-262E-8A141B6B2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5196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DEF759-5DC8-CCEE-B4EB-7248309F1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6A737B-9875-A38D-1D87-D37162C2F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CEE3AE-A05A-7A82-1CDF-B14887D4D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961F1C-CE73-9C35-AC50-28883AE1C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0287C5-6C3E-3AF7-E3CB-89388F9CC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05439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94ECEB-ADDE-00E9-1A2F-70999A5A0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2A895A-95F5-D9B4-4DAA-899093CA00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CBB6D8C-BEC7-E93C-4091-68DBBF9359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259C474-F14E-6B0B-DC59-5BB35CBC2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109AE1-6850-3CAC-E772-BFE5078A2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CD7D740-1027-4137-58AB-B1835D5F4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03675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A21963-DAA4-CAB4-A06F-99F8DDFD8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A368355-C493-80BC-7872-BE853EFAE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C65718-597A-E91A-346E-D6625E2E6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76FEED9-E854-0DDC-831C-23C4631CF8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C808ECC-E1C5-3D78-B74A-1DA2E15F21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ADE9DC6-E480-FE2A-A422-10FF33AFE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F55A399-7BAD-F76A-778B-FBC0646D8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33A3765-26CA-2C10-D593-8FBC90FE5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8034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E005AF-44B7-9058-2E5F-FF27A27CE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84B8F07-D191-ACD7-7990-B4AEFBD87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B2D5FD5-A4B9-3A9E-DFC3-8249B660D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A4E25AF-B50E-DAF1-3BFE-85A3656D3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35132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BBFEB5-207B-ADA3-9E14-CB611448D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B74D723-9ECA-0510-E4E2-EA5F2C2A4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78DD395-C50C-9BA2-D393-AB5BFEF7F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1605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E99637-DFF9-9994-C4E9-DBE4E74E2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3D6554-912C-857E-8F48-8DBA03898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58E4C4E-A45D-8C01-1CB2-1FC7360F6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9A729B0-7C53-1223-A94A-4113164A8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CA9CF5A-5C09-472B-9A55-05EA08A19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4C85E03-3BE3-6733-1DAC-5F9AC6EB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52092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802983-6004-C435-A687-152C06AF5C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8B3A900-2EE0-9310-DE3A-A9F40340D3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E4D9D0-11DF-9F11-FEE2-843522720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395DDE9-011C-FAC2-5679-7BE1DE0B2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8AE3194-13DC-5ADA-FAC9-580A94793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61903C8-4087-344D-E805-82267E602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949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DE8B00E-B0F3-7940-25D3-8D7A5A418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08265D-8BD8-9AB5-6E08-3F7385A820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B58D66-C4D3-D3E9-940D-F27BD6E172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88C1D-F760-43FF-A438-B17A47C7EC9F}" type="datetimeFigureOut">
              <a:rPr lang="es-AR" smtClean="0"/>
              <a:t>16/9/2025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6EC61B1-865E-73BD-31EB-294FD5DFB0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0448E9-8C26-856E-ADF8-E66B0D6192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D98DD-F40B-4818-91C0-07FC301D78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79177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2">
            <a:extLst>
              <a:ext uri="{FF2B5EF4-FFF2-40B4-BE49-F238E27FC236}">
                <a16:creationId xmlns:a16="http://schemas.microsoft.com/office/drawing/2014/main" id="{105DAB2F-ECE4-341A-5457-CFCDCB66923A}"/>
              </a:ext>
            </a:extLst>
          </p:cNvPr>
          <p:cNvSpPr txBox="1">
            <a:spLocks/>
          </p:cNvSpPr>
          <p:nvPr/>
        </p:nvSpPr>
        <p:spPr>
          <a:xfrm>
            <a:off x="5604741" y="2896107"/>
            <a:ext cx="4611495" cy="13450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s-AR" sz="1800" b="1" dirty="0">
                <a:latin typeface="Bierstadt" panose="020B0004020202020204" pitchFamily="34" charset="0"/>
              </a:rPr>
              <a:t> Título de la ponencia,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s-AR" sz="1800" b="1" dirty="0">
                <a:latin typeface="Bierstadt" panose="020B0004020202020204" pitchFamily="34" charset="0"/>
              </a:rPr>
              <a:t> Título del panel,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s-AR" sz="1800" b="1" dirty="0">
                <a:latin typeface="Bierstadt" panose="020B0004020202020204" pitchFamily="34" charset="0"/>
              </a:rPr>
              <a:t> Nombre del/los/la/s autor/es/as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</a:pPr>
            <a:r>
              <a:rPr lang="es-AR" sz="1800" b="1" dirty="0">
                <a:latin typeface="Bierstadt" panose="020B0004020202020204" pitchFamily="34" charset="0"/>
              </a:rPr>
              <a:t> Institución a la que pertenece/n</a:t>
            </a:r>
          </a:p>
        </p:txBody>
      </p:sp>
      <p:sp>
        <p:nvSpPr>
          <p:cNvPr id="8" name="CuadroTexto 4">
            <a:extLst>
              <a:ext uri="{FF2B5EF4-FFF2-40B4-BE49-F238E27FC236}">
                <a16:creationId xmlns:a16="http://schemas.microsoft.com/office/drawing/2014/main" id="{5AAD8DAC-EC80-0A42-46B0-21A8D8A4634E}"/>
              </a:ext>
            </a:extLst>
          </p:cNvPr>
          <p:cNvSpPr txBox="1"/>
          <p:nvPr/>
        </p:nvSpPr>
        <p:spPr>
          <a:xfrm>
            <a:off x="9528755" y="2885192"/>
            <a:ext cx="2258307" cy="1169551"/>
          </a:xfrm>
          <a:prstGeom prst="rect">
            <a:avLst/>
          </a:prstGeom>
          <a:noFill/>
          <a:ln>
            <a:solidFill>
              <a:schemeClr val="bg2">
                <a:lumMod val="90000"/>
              </a:schemeClr>
            </a:solidFill>
            <a:prstDash val="dash"/>
          </a:ln>
        </p:spPr>
        <p:txBody>
          <a:bodyPr wrap="square" rtlCol="0" anchor="b">
            <a:spAutoFit/>
          </a:bodyPr>
          <a:lstStyle/>
          <a:p>
            <a:pPr algn="ctr"/>
            <a:r>
              <a:rPr lang="es-AR" sz="1400" dirty="0">
                <a:latin typeface="Bierstadt" panose="020B0004020202020204" pitchFamily="34" charset="0"/>
              </a:rPr>
              <a:t>LOGO </a:t>
            </a:r>
          </a:p>
          <a:p>
            <a:pPr algn="ctr"/>
            <a:r>
              <a:rPr lang="es-AR" sz="1400" dirty="0">
                <a:latin typeface="Bierstadt" panose="020B0004020202020204" pitchFamily="34" charset="0"/>
              </a:rPr>
              <a:t>INSTITUCIÓN</a:t>
            </a:r>
          </a:p>
          <a:p>
            <a:pPr algn="ctr"/>
            <a:r>
              <a:rPr lang="es-AR" sz="1400" dirty="0">
                <a:latin typeface="Bierstadt" panose="020B0004020202020204" pitchFamily="34" charset="0"/>
              </a:rPr>
              <a:t>(optativo)</a:t>
            </a:r>
          </a:p>
          <a:p>
            <a:endParaRPr lang="es-AR" sz="1400" dirty="0">
              <a:latin typeface="Bierstadt" panose="020B0004020202020204" pitchFamily="34" charset="0"/>
            </a:endParaRPr>
          </a:p>
          <a:p>
            <a:endParaRPr lang="es-AR" sz="1400" dirty="0">
              <a:latin typeface="Bierstadt" panose="020B0004020202020204" pitchFamily="34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D2DCE04A-CB05-F735-D67F-41B6233C10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42672"/>
            <a:ext cx="12191999" cy="6943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80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68B1D3E8-2291-84C1-E507-4B6338FB1D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686"/>
            <a:ext cx="12192000" cy="6943344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34C1032-F713-8283-84A3-C189143D1E6E}"/>
              </a:ext>
            </a:extLst>
          </p:cNvPr>
          <p:cNvSpPr txBox="1"/>
          <p:nvPr/>
        </p:nvSpPr>
        <p:spPr>
          <a:xfrm>
            <a:off x="722279" y="1547511"/>
            <a:ext cx="10555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>
                <a:latin typeface="Bierstadt" panose="020B0004020202020204" pitchFamily="34" charset="0"/>
              </a:rPr>
              <a:t>Contenido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9ABBEBC-E1EF-91B5-539D-EB7EC72039B3}"/>
              </a:ext>
            </a:extLst>
          </p:cNvPr>
          <p:cNvSpPr txBox="1"/>
          <p:nvPr/>
        </p:nvSpPr>
        <p:spPr>
          <a:xfrm>
            <a:off x="479376" y="1006567"/>
            <a:ext cx="11233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b="1" dirty="0">
                <a:latin typeface="Bierstadt" panose="020B0004020202020204" pitchFamily="34" charset="0"/>
              </a:rPr>
              <a:t>Título – Apartado</a:t>
            </a:r>
          </a:p>
        </p:txBody>
      </p:sp>
    </p:spTree>
    <p:extLst>
      <p:ext uri="{BB962C8B-B14F-4D97-AF65-F5344CB8AC3E}">
        <p14:creationId xmlns:p14="http://schemas.microsoft.com/office/powerpoint/2010/main" val="210488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CCCE05E-11DC-BA6E-1649-0025318A79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2686"/>
            <a:ext cx="12192000" cy="6943344"/>
          </a:xfrm>
          <a:prstGeom prst="rect">
            <a:avLst/>
          </a:prstGeom>
        </p:spPr>
      </p:pic>
      <p:sp>
        <p:nvSpPr>
          <p:cNvPr id="11" name="Subtítulo 2">
            <a:extLst>
              <a:ext uri="{FF2B5EF4-FFF2-40B4-BE49-F238E27FC236}">
                <a16:creationId xmlns:a16="http://schemas.microsoft.com/office/drawing/2014/main" id="{B7ED8C60-D189-7642-D0B5-EEE0F0F30715}"/>
              </a:ext>
            </a:extLst>
          </p:cNvPr>
          <p:cNvSpPr txBox="1">
            <a:spLocks/>
          </p:cNvSpPr>
          <p:nvPr/>
        </p:nvSpPr>
        <p:spPr>
          <a:xfrm>
            <a:off x="3790251" y="4801363"/>
            <a:ext cx="4611495" cy="134508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s-AR" sz="2400" b="1" dirty="0">
                <a:solidFill>
                  <a:srgbClr val="1A4677"/>
                </a:solidFill>
                <a:latin typeface="Bierstadt" panose="020B0004020202020204" pitchFamily="34" charset="0"/>
              </a:rPr>
              <a:t>MUCHAS GRACIAS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225DE787-AE49-655E-75D1-B2B11718D71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2992"/>
          <a:stretch>
            <a:fillRect/>
          </a:stretch>
        </p:blipFill>
        <p:spPr>
          <a:xfrm>
            <a:off x="3353737" y="581610"/>
            <a:ext cx="5434489" cy="3770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4505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44</Words>
  <Application>Microsoft Office PowerPoint</Application>
  <PresentationFormat>Panorámica</PresentationFormat>
  <Paragraphs>10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Bierstadt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Eugenio Koutsovitis</dc:creator>
  <cp:lastModifiedBy>Eugenio Koutsovitis</cp:lastModifiedBy>
  <cp:revision>1</cp:revision>
  <dcterms:created xsi:type="dcterms:W3CDTF">2023-06-12T02:59:06Z</dcterms:created>
  <dcterms:modified xsi:type="dcterms:W3CDTF">2025-09-16T20:39:00Z</dcterms:modified>
</cp:coreProperties>
</file>